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0E9BF7-2E2C-41B5-9647-C6791AE007F6}" v="30" dt="2023-03-12T12:40:20.64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ija Milosavljevic" userId="011acb6d-6623-4d65-9934-97ea229dc2f8" providerId="ADAL" clId="{8D0E9BF7-2E2C-41B5-9647-C6791AE007F6}"/>
    <pc:docChg chg="undo redo custSel addSld delSld modSld sldOrd">
      <pc:chgData name="Andrija Milosavljevic" userId="011acb6d-6623-4d65-9934-97ea229dc2f8" providerId="ADAL" clId="{8D0E9BF7-2E2C-41B5-9647-C6791AE007F6}" dt="2023-03-12T12:52:58.636" v="5045" actId="1076"/>
      <pc:docMkLst>
        <pc:docMk/>
      </pc:docMkLst>
      <pc:sldChg chg="modSp mod">
        <pc:chgData name="Andrija Milosavljevic" userId="011acb6d-6623-4d65-9934-97ea229dc2f8" providerId="ADAL" clId="{8D0E9BF7-2E2C-41B5-9647-C6791AE007F6}" dt="2023-03-12T12:38:59.518" v="4941" actId="255"/>
        <pc:sldMkLst>
          <pc:docMk/>
          <pc:sldMk cId="1732698309" sldId="258"/>
        </pc:sldMkLst>
        <pc:spChg chg="mod">
          <ac:chgData name="Andrija Milosavljevic" userId="011acb6d-6623-4d65-9934-97ea229dc2f8" providerId="ADAL" clId="{8D0E9BF7-2E2C-41B5-9647-C6791AE007F6}" dt="2023-03-12T12:38:50.491" v="4939" actId="2711"/>
          <ac:spMkLst>
            <pc:docMk/>
            <pc:sldMk cId="1732698309" sldId="258"/>
            <ac:spMk id="2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38:59.518" v="4941" actId="255"/>
          <ac:spMkLst>
            <pc:docMk/>
            <pc:sldMk cId="1732698309" sldId="258"/>
            <ac:spMk id="3" creationId="{00000000-0000-0000-0000-000000000000}"/>
          </ac:spMkLst>
        </pc:spChg>
      </pc:sldChg>
      <pc:sldChg chg="modSp del mod">
        <pc:chgData name="Andrija Milosavljevic" userId="011acb6d-6623-4d65-9934-97ea229dc2f8" providerId="ADAL" clId="{8D0E9BF7-2E2C-41B5-9647-C6791AE007F6}" dt="2023-03-12T12:28:57.343" v="4828" actId="47"/>
        <pc:sldMkLst>
          <pc:docMk/>
          <pc:sldMk cId="1440355687" sldId="260"/>
        </pc:sldMkLst>
        <pc:spChg chg="mod">
          <ac:chgData name="Andrija Milosavljevic" userId="011acb6d-6623-4d65-9934-97ea229dc2f8" providerId="ADAL" clId="{8D0E9BF7-2E2C-41B5-9647-C6791AE007F6}" dt="2023-03-11T18:56:10.494" v="740" actId="255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1T19:52:00.426" v="1963" actId="20577"/>
          <ac:spMkLst>
            <pc:docMk/>
            <pc:sldMk cId="1440355687" sldId="260"/>
            <ac:spMk id="14" creationId="{00000000-0000-0000-0000-000000000000}"/>
          </ac:spMkLst>
        </pc:spChg>
      </pc:sldChg>
      <pc:sldChg chg="modSp del mod">
        <pc:chgData name="Andrija Milosavljevic" userId="011acb6d-6623-4d65-9934-97ea229dc2f8" providerId="ADAL" clId="{8D0E9BF7-2E2C-41B5-9647-C6791AE007F6}" dt="2023-03-12T12:38:17.085" v="4937" actId="47"/>
        <pc:sldMkLst>
          <pc:docMk/>
          <pc:sldMk cId="1848256825" sldId="261"/>
        </pc:sldMkLst>
        <pc:spChg chg="mod">
          <ac:chgData name="Andrija Milosavljevic" userId="011acb6d-6623-4d65-9934-97ea229dc2f8" providerId="ADAL" clId="{8D0E9BF7-2E2C-41B5-9647-C6791AE007F6}" dt="2023-03-12T12:07:59.769" v="4385" actId="20577"/>
          <ac:spMkLst>
            <pc:docMk/>
            <pc:sldMk cId="1848256825" sldId="261"/>
            <ac:spMk id="2" creationId="{00000000-0000-0000-0000-000000000000}"/>
          </ac:spMkLst>
        </pc:spChg>
      </pc:sldChg>
      <pc:sldChg chg="addSp delSp modSp mod modClrScheme chgLayout">
        <pc:chgData name="Andrija Milosavljevic" userId="011acb6d-6623-4d65-9934-97ea229dc2f8" providerId="ADAL" clId="{8D0E9BF7-2E2C-41B5-9647-C6791AE007F6}" dt="2023-03-12T12:41:35.069" v="5002" actId="255"/>
        <pc:sldMkLst>
          <pc:docMk/>
          <pc:sldMk cId="880705590" sldId="262"/>
        </pc:sldMkLst>
        <pc:spChg chg="mod ord">
          <ac:chgData name="Andrija Milosavljevic" userId="011acb6d-6623-4d65-9934-97ea229dc2f8" providerId="ADAL" clId="{8D0E9BF7-2E2C-41B5-9647-C6791AE007F6}" dt="2023-03-12T12:40:06.911" v="4957" actId="700"/>
          <ac:spMkLst>
            <pc:docMk/>
            <pc:sldMk cId="880705590" sldId="262"/>
            <ac:spMk id="2" creationId="{00000000-0000-0000-0000-000000000000}"/>
          </ac:spMkLst>
        </pc:spChg>
        <pc:spChg chg="del mod ord">
          <ac:chgData name="Andrija Milosavljevic" userId="011acb6d-6623-4d65-9934-97ea229dc2f8" providerId="ADAL" clId="{8D0E9BF7-2E2C-41B5-9647-C6791AE007F6}" dt="2023-03-12T12:40:11.011" v="4958" actId="478"/>
          <ac:spMkLst>
            <pc:docMk/>
            <pc:sldMk cId="880705590" sldId="262"/>
            <ac:spMk id="3" creationId="{00000000-0000-0000-0000-000000000000}"/>
          </ac:spMkLst>
        </pc:spChg>
        <pc:spChg chg="add mod">
          <ac:chgData name="Andrija Milosavljevic" userId="011acb6d-6623-4d65-9934-97ea229dc2f8" providerId="ADAL" clId="{8D0E9BF7-2E2C-41B5-9647-C6791AE007F6}" dt="2023-03-12T12:41:35.069" v="5002" actId="255"/>
          <ac:spMkLst>
            <pc:docMk/>
            <pc:sldMk cId="880705590" sldId="262"/>
            <ac:spMk id="4" creationId="{B7AF3BD6-0C3D-A03C-A4D4-946A6FA9D2F5}"/>
          </ac:spMkLst>
        </pc:spChg>
        <pc:graphicFrameChg chg="del mod ord">
          <ac:chgData name="Andrija Milosavljevic" userId="011acb6d-6623-4d65-9934-97ea229dc2f8" providerId="ADAL" clId="{8D0E9BF7-2E2C-41B5-9647-C6791AE007F6}" dt="2023-03-12T12:40:12.412" v="4959" actId="478"/>
          <ac:graphicFrameMkLst>
            <pc:docMk/>
            <pc:sldMk cId="880705590" sldId="262"/>
            <ac:graphicFrameMk id="12" creationId="{00000000-0000-0000-0000-000000000000}"/>
          </ac:graphicFrameMkLst>
        </pc:graphicFrameChg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2249699226" sldId="263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3240797513" sldId="264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888304381" sldId="265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2902466307" sldId="266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3350644395" sldId="267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1457430339" sldId="268"/>
        </pc:sldMkLst>
      </pc:sldChg>
      <pc:sldChg chg="del">
        <pc:chgData name="Andrija Milosavljevic" userId="011acb6d-6623-4d65-9934-97ea229dc2f8" providerId="ADAL" clId="{8D0E9BF7-2E2C-41B5-9647-C6791AE007F6}" dt="2023-03-12T12:42:51.138" v="5003" actId="47"/>
        <pc:sldMkLst>
          <pc:docMk/>
          <pc:sldMk cId="3734198996" sldId="269"/>
        </pc:sldMkLst>
      </pc:sldChg>
      <pc:sldChg chg="modSp add mod">
        <pc:chgData name="Andrija Milosavljevic" userId="011acb6d-6623-4d65-9934-97ea229dc2f8" providerId="ADAL" clId="{8D0E9BF7-2E2C-41B5-9647-C6791AE007F6}" dt="2023-03-12T11:25:43.300" v="3214" actId="20577"/>
        <pc:sldMkLst>
          <pc:docMk/>
          <pc:sldMk cId="1178479950" sldId="270"/>
        </pc:sldMkLst>
        <pc:spChg chg="mod">
          <ac:chgData name="Andrija Milosavljevic" userId="011acb6d-6623-4d65-9934-97ea229dc2f8" providerId="ADAL" clId="{8D0E9BF7-2E2C-41B5-9647-C6791AE007F6}" dt="2023-03-12T11:25:43.300" v="3214" actId="20577"/>
          <ac:spMkLst>
            <pc:docMk/>
            <pc:sldMk cId="1178479950" sldId="270"/>
            <ac:spMk id="14" creationId="{00000000-0000-0000-0000-000000000000}"/>
          </ac:spMkLst>
        </pc:spChg>
      </pc:sldChg>
      <pc:sldChg chg="modSp add mod">
        <pc:chgData name="Andrija Milosavljevic" userId="011acb6d-6623-4d65-9934-97ea229dc2f8" providerId="ADAL" clId="{8D0E9BF7-2E2C-41B5-9647-C6791AE007F6}" dt="2023-03-12T12:45:29.545" v="5025" actId="6549"/>
        <pc:sldMkLst>
          <pc:docMk/>
          <pc:sldMk cId="1408319064" sldId="271"/>
        </pc:sldMkLst>
        <pc:spChg chg="mod">
          <ac:chgData name="Andrija Milosavljevic" userId="011acb6d-6623-4d65-9934-97ea229dc2f8" providerId="ADAL" clId="{8D0E9BF7-2E2C-41B5-9647-C6791AE007F6}" dt="2023-03-11T19:13:27.556" v="1185" actId="20577"/>
          <ac:spMkLst>
            <pc:docMk/>
            <pc:sldMk cId="1408319064" sldId="271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45:29.545" v="5025" actId="6549"/>
          <ac:spMkLst>
            <pc:docMk/>
            <pc:sldMk cId="1408319064" sldId="271"/>
            <ac:spMk id="14" creationId="{00000000-0000-0000-0000-000000000000}"/>
          </ac:spMkLst>
        </pc:spChg>
      </pc:sldChg>
      <pc:sldChg chg="addSp delSp modSp add mod modClrScheme chgLayout">
        <pc:chgData name="Andrija Milosavljevic" userId="011acb6d-6623-4d65-9934-97ea229dc2f8" providerId="ADAL" clId="{8D0E9BF7-2E2C-41B5-9647-C6791AE007F6}" dt="2023-03-12T12:31:23.565" v="4867" actId="20577"/>
        <pc:sldMkLst>
          <pc:docMk/>
          <pc:sldMk cId="4017837982" sldId="272"/>
        </pc:sldMkLst>
        <pc:spChg chg="add mod ord">
          <ac:chgData name="Andrija Milosavljevic" userId="011acb6d-6623-4d65-9934-97ea229dc2f8" providerId="ADAL" clId="{8D0E9BF7-2E2C-41B5-9647-C6791AE007F6}" dt="2023-03-12T10:51:46.971" v="2481" actId="1076"/>
          <ac:spMkLst>
            <pc:docMk/>
            <pc:sldMk cId="4017837982" sldId="272"/>
            <ac:spMk id="2" creationId="{62BB03D7-7813-B8DC-D348-56201157690E}"/>
          </ac:spMkLst>
        </pc:spChg>
        <pc:spChg chg="add mod ord">
          <ac:chgData name="Andrija Milosavljevic" userId="011acb6d-6623-4d65-9934-97ea229dc2f8" providerId="ADAL" clId="{8D0E9BF7-2E2C-41B5-9647-C6791AE007F6}" dt="2023-03-12T10:50:19.731" v="2423" actId="27636"/>
          <ac:spMkLst>
            <pc:docMk/>
            <pc:sldMk cId="4017837982" sldId="272"/>
            <ac:spMk id="3" creationId="{337C1D7A-13E3-F1F1-F1DA-F0F6B66FDF7A}"/>
          </ac:spMkLst>
        </pc:spChg>
        <pc:spChg chg="add del mod ord">
          <ac:chgData name="Andrija Milosavljevic" userId="011acb6d-6623-4d65-9934-97ea229dc2f8" providerId="ADAL" clId="{8D0E9BF7-2E2C-41B5-9647-C6791AE007F6}" dt="2023-03-12T10:31:16.032" v="2106"/>
          <ac:spMkLst>
            <pc:docMk/>
            <pc:sldMk cId="4017837982" sldId="272"/>
            <ac:spMk id="4" creationId="{201BD5BA-24FE-8327-DF9F-61B770B992D2}"/>
          </ac:spMkLst>
        </pc:spChg>
        <pc:spChg chg="add mod">
          <ac:chgData name="Andrija Milosavljevic" userId="011acb6d-6623-4d65-9934-97ea229dc2f8" providerId="ADAL" clId="{8D0E9BF7-2E2C-41B5-9647-C6791AE007F6}" dt="2023-03-12T12:31:23.565" v="4867" actId="20577"/>
          <ac:spMkLst>
            <pc:docMk/>
            <pc:sldMk cId="4017837982" sldId="272"/>
            <ac:spMk id="7" creationId="{B9240494-23A0-E2A4-B117-37255E1BA289}"/>
          </ac:spMkLst>
        </pc:spChg>
        <pc:spChg chg="mod ord">
          <ac:chgData name="Andrija Milosavljevic" userId="011acb6d-6623-4d65-9934-97ea229dc2f8" providerId="ADAL" clId="{8D0E9BF7-2E2C-41B5-9647-C6791AE007F6}" dt="2023-03-11T19:53:07.602" v="1974" actId="700"/>
          <ac:spMkLst>
            <pc:docMk/>
            <pc:sldMk cId="4017837982" sldId="272"/>
            <ac:spMk id="13" creationId="{00000000-0000-0000-0000-000000000000}"/>
          </ac:spMkLst>
        </pc:spChg>
        <pc:spChg chg="mod ord">
          <ac:chgData name="Andrija Milosavljevic" userId="011acb6d-6623-4d65-9934-97ea229dc2f8" providerId="ADAL" clId="{8D0E9BF7-2E2C-41B5-9647-C6791AE007F6}" dt="2023-03-12T11:39:37.097" v="3657" actId="114"/>
          <ac:spMkLst>
            <pc:docMk/>
            <pc:sldMk cId="4017837982" sldId="272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29:52.644" v="4843" actId="1036"/>
          <ac:picMkLst>
            <pc:docMk/>
            <pc:sldMk cId="4017837982" sldId="272"/>
            <ac:picMk id="6" creationId="{011A6917-E790-F332-9F0C-3770B62215C8}"/>
          </ac:picMkLst>
        </pc:picChg>
        <pc:picChg chg="add mod">
          <ac:chgData name="Andrija Milosavljevic" userId="011acb6d-6623-4d65-9934-97ea229dc2f8" providerId="ADAL" clId="{8D0E9BF7-2E2C-41B5-9647-C6791AE007F6}" dt="2023-03-12T12:29:45.357" v="4838" actId="1076"/>
          <ac:picMkLst>
            <pc:docMk/>
            <pc:sldMk cId="4017837982" sldId="272"/>
            <ac:picMk id="9" creationId="{3B5AE18E-CE64-1219-A1DE-FAD2D05FA412}"/>
          </ac:picMkLst>
        </pc:picChg>
        <pc:picChg chg="add del mod">
          <ac:chgData name="Andrija Milosavljevic" userId="011acb6d-6623-4d65-9934-97ea229dc2f8" providerId="ADAL" clId="{8D0E9BF7-2E2C-41B5-9647-C6791AE007F6}" dt="2023-03-12T10:54:07.329" v="2496" actId="478"/>
          <ac:picMkLst>
            <pc:docMk/>
            <pc:sldMk cId="4017837982" sldId="272"/>
            <ac:picMk id="11" creationId="{1AD5EE0F-1DBE-80C9-53DC-4437385B0BB4}"/>
          </ac:picMkLst>
        </pc:picChg>
        <pc:picChg chg="add mod">
          <ac:chgData name="Andrija Milosavljevic" userId="011acb6d-6623-4d65-9934-97ea229dc2f8" providerId="ADAL" clId="{8D0E9BF7-2E2C-41B5-9647-C6791AE007F6}" dt="2023-03-12T12:29:54.277" v="4844" actId="1076"/>
          <ac:picMkLst>
            <pc:docMk/>
            <pc:sldMk cId="4017837982" sldId="272"/>
            <ac:picMk id="15" creationId="{9F6149EC-E4EA-675E-E21A-61C5C5164993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1:53.709" v="4869" actId="948"/>
        <pc:sldMkLst>
          <pc:docMk/>
          <pc:sldMk cId="2093228549" sldId="273"/>
        </pc:sldMkLst>
        <pc:spChg chg="add mod">
          <ac:chgData name="Andrija Milosavljevic" userId="011acb6d-6623-4d65-9934-97ea229dc2f8" providerId="ADAL" clId="{8D0E9BF7-2E2C-41B5-9647-C6791AE007F6}" dt="2023-03-12T11:07:47.070" v="2838" actId="1076"/>
          <ac:spMkLst>
            <pc:docMk/>
            <pc:sldMk cId="2093228549" sldId="273"/>
            <ac:spMk id="8" creationId="{87E20BC4-4A79-FA9C-5918-CE09A21746A2}"/>
          </ac:spMkLst>
        </pc:spChg>
        <pc:spChg chg="add del mod">
          <ac:chgData name="Andrija Milosavljevic" userId="011acb6d-6623-4d65-9934-97ea229dc2f8" providerId="ADAL" clId="{8D0E9BF7-2E2C-41B5-9647-C6791AE007F6}" dt="2023-03-12T11:11:01.274" v="2869" actId="478"/>
          <ac:spMkLst>
            <pc:docMk/>
            <pc:sldMk cId="2093228549" sldId="273"/>
            <ac:spMk id="9" creationId="{3ACB3FB7-72D1-DEFC-0A53-BEF90977CE64}"/>
          </ac:spMkLst>
        </pc:spChg>
        <pc:spChg chg="add mod">
          <ac:chgData name="Andrija Milosavljevic" userId="011acb6d-6623-4d65-9934-97ea229dc2f8" providerId="ADAL" clId="{8D0E9BF7-2E2C-41B5-9647-C6791AE007F6}" dt="2023-03-12T11:11:05.916" v="2870" actId="1076"/>
          <ac:spMkLst>
            <pc:docMk/>
            <pc:sldMk cId="2093228549" sldId="273"/>
            <ac:spMk id="12" creationId="{FFC7A828-425C-5FF9-92D0-6FE759AD4D8F}"/>
          </ac:spMkLst>
        </pc:spChg>
        <pc:spChg chg="mod">
          <ac:chgData name="Andrija Milosavljevic" userId="011acb6d-6623-4d65-9934-97ea229dc2f8" providerId="ADAL" clId="{8D0E9BF7-2E2C-41B5-9647-C6791AE007F6}" dt="2023-03-12T12:31:53.709" v="4869" actId="948"/>
          <ac:spMkLst>
            <pc:docMk/>
            <pc:sldMk cId="2093228549" sldId="273"/>
            <ac:spMk id="14" creationId="{00000000-0000-0000-0000-000000000000}"/>
          </ac:spMkLst>
        </pc:spChg>
        <pc:picChg chg="add del mod">
          <ac:chgData name="Andrija Milosavljevic" userId="011acb6d-6623-4d65-9934-97ea229dc2f8" providerId="ADAL" clId="{8D0E9BF7-2E2C-41B5-9647-C6791AE007F6}" dt="2023-03-12T11:10:34.849" v="2862" actId="478"/>
          <ac:picMkLst>
            <pc:docMk/>
            <pc:sldMk cId="2093228549" sldId="273"/>
            <ac:picMk id="3" creationId="{89F30F8B-9E0A-AC01-3B9B-919526B3FFBC}"/>
          </ac:picMkLst>
        </pc:picChg>
        <pc:picChg chg="add mod modCrop">
          <ac:chgData name="Andrija Milosavljevic" userId="011acb6d-6623-4d65-9934-97ea229dc2f8" providerId="ADAL" clId="{8D0E9BF7-2E2C-41B5-9647-C6791AE007F6}" dt="2023-03-12T12:30:11.014" v="4845" actId="1440"/>
          <ac:picMkLst>
            <pc:docMk/>
            <pc:sldMk cId="2093228549" sldId="273"/>
            <ac:picMk id="5" creationId="{353D5E7A-D933-E70C-081A-98BC607DFA31}"/>
          </ac:picMkLst>
        </pc:picChg>
        <pc:picChg chg="add mod">
          <ac:chgData name="Andrija Milosavljevic" userId="011acb6d-6623-4d65-9934-97ea229dc2f8" providerId="ADAL" clId="{8D0E9BF7-2E2C-41B5-9647-C6791AE007F6}" dt="2023-03-12T12:30:13.084" v="4846" actId="1440"/>
          <ac:picMkLst>
            <pc:docMk/>
            <pc:sldMk cId="2093228549" sldId="273"/>
            <ac:picMk id="7" creationId="{BD2BEE77-BAEB-B3B3-C2F6-EE069DF7C5B1}"/>
          </ac:picMkLst>
        </pc:picChg>
        <pc:picChg chg="add mod">
          <ac:chgData name="Andrija Milosavljevic" userId="011acb6d-6623-4d65-9934-97ea229dc2f8" providerId="ADAL" clId="{8D0E9BF7-2E2C-41B5-9647-C6791AE007F6}" dt="2023-03-12T12:30:14.743" v="4847" actId="1440"/>
          <ac:picMkLst>
            <pc:docMk/>
            <pc:sldMk cId="2093228549" sldId="273"/>
            <ac:picMk id="11" creationId="{7D5AE642-9FEC-883F-B5FF-A64F0109BB69}"/>
          </ac:picMkLst>
        </pc:picChg>
      </pc:sldChg>
      <pc:sldChg chg="modSp add del mod">
        <pc:chgData name="Andrija Milosavljevic" userId="011acb6d-6623-4d65-9934-97ea229dc2f8" providerId="ADAL" clId="{8D0E9BF7-2E2C-41B5-9647-C6791AE007F6}" dt="2023-03-12T11:14:00.243" v="2871" actId="47"/>
        <pc:sldMkLst>
          <pc:docMk/>
          <pc:sldMk cId="68041664" sldId="274"/>
        </pc:sldMkLst>
        <pc:spChg chg="mod">
          <ac:chgData name="Andrija Milosavljevic" userId="011acb6d-6623-4d65-9934-97ea229dc2f8" providerId="ADAL" clId="{8D0E9BF7-2E2C-41B5-9647-C6791AE007F6}" dt="2023-03-11T19:30:16.843" v="1862"/>
          <ac:spMkLst>
            <pc:docMk/>
            <pc:sldMk cId="68041664" sldId="274"/>
            <ac:spMk id="14" creationId="{00000000-0000-0000-0000-000000000000}"/>
          </ac:spMkLst>
        </pc:spChg>
      </pc:sldChg>
      <pc:sldChg chg="addSp delSp modSp add mod ord">
        <pc:chgData name="Andrija Milosavljevic" userId="011acb6d-6623-4d65-9934-97ea229dc2f8" providerId="ADAL" clId="{8D0E9BF7-2E2C-41B5-9647-C6791AE007F6}" dt="2023-03-12T12:31:03.898" v="4861" actId="1076"/>
        <pc:sldMkLst>
          <pc:docMk/>
          <pc:sldMk cId="1551708601" sldId="274"/>
        </pc:sldMkLst>
        <pc:spChg chg="mod">
          <ac:chgData name="Andrija Milosavljevic" userId="011acb6d-6623-4d65-9934-97ea229dc2f8" providerId="ADAL" clId="{8D0E9BF7-2E2C-41B5-9647-C6791AE007F6}" dt="2023-03-12T11:15:42.382" v="2908" actId="20577"/>
          <ac:spMkLst>
            <pc:docMk/>
            <pc:sldMk cId="1551708601" sldId="274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30:57.791" v="4859" actId="20577"/>
          <ac:spMkLst>
            <pc:docMk/>
            <pc:sldMk cId="1551708601" sldId="274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1:01.690" v="4860" actId="1076"/>
          <ac:picMkLst>
            <pc:docMk/>
            <pc:sldMk cId="1551708601" sldId="274"/>
            <ac:picMk id="3" creationId="{C29E5DCF-5F05-C8E2-960C-9EC95C94AD46}"/>
          </ac:picMkLst>
        </pc:picChg>
        <pc:picChg chg="add del mod modCrop">
          <ac:chgData name="Andrija Milosavljevic" userId="011acb6d-6623-4d65-9934-97ea229dc2f8" providerId="ADAL" clId="{8D0E9BF7-2E2C-41B5-9647-C6791AE007F6}" dt="2023-03-12T11:28:22.300" v="3303" actId="478"/>
          <ac:picMkLst>
            <pc:docMk/>
            <pc:sldMk cId="1551708601" sldId="274"/>
            <ac:picMk id="5" creationId="{BFEB4C93-10C7-10DC-B730-1032CE4DF13D}"/>
          </ac:picMkLst>
        </pc:picChg>
        <pc:picChg chg="add mod modCrop">
          <ac:chgData name="Andrija Milosavljevic" userId="011acb6d-6623-4d65-9934-97ea229dc2f8" providerId="ADAL" clId="{8D0E9BF7-2E2C-41B5-9647-C6791AE007F6}" dt="2023-03-12T12:31:03.898" v="4861" actId="1076"/>
          <ac:picMkLst>
            <pc:docMk/>
            <pc:sldMk cId="1551708601" sldId="274"/>
            <ac:picMk id="7" creationId="{75382448-7165-F614-1F45-70C5E2857ED8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9:30.726" v="4942" actId="1076"/>
        <pc:sldMkLst>
          <pc:docMk/>
          <pc:sldMk cId="2561092656" sldId="275"/>
        </pc:sldMkLst>
        <pc:spChg chg="mod">
          <ac:chgData name="Andrija Milosavljevic" userId="011acb6d-6623-4d65-9934-97ea229dc2f8" providerId="ADAL" clId="{8D0E9BF7-2E2C-41B5-9647-C6791AE007F6}" dt="2023-03-12T11:30:38.752" v="3335" actId="20577"/>
          <ac:spMkLst>
            <pc:docMk/>
            <pc:sldMk cId="2561092656" sldId="275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1:42:00.014" v="3753" actId="20577"/>
          <ac:spMkLst>
            <pc:docMk/>
            <pc:sldMk cId="2561092656" sldId="275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1:34:44.717" v="3430" actId="478"/>
          <ac:picMkLst>
            <pc:docMk/>
            <pc:sldMk cId="2561092656" sldId="275"/>
            <ac:picMk id="3" creationId="{C29E5DCF-5F05-C8E2-960C-9EC95C94AD46}"/>
          </ac:picMkLst>
        </pc:picChg>
        <pc:picChg chg="add mod">
          <ac:chgData name="Andrija Milosavljevic" userId="011acb6d-6623-4d65-9934-97ea229dc2f8" providerId="ADAL" clId="{8D0E9BF7-2E2C-41B5-9647-C6791AE007F6}" dt="2023-03-12T12:39:30.726" v="4942" actId="1076"/>
          <ac:picMkLst>
            <pc:docMk/>
            <pc:sldMk cId="2561092656" sldId="275"/>
            <ac:picMk id="4" creationId="{AE327257-B0C3-1CF9-BF0A-CA6E33A1E03A}"/>
          </ac:picMkLst>
        </pc:picChg>
        <pc:picChg chg="del">
          <ac:chgData name="Andrija Milosavljevic" userId="011acb6d-6623-4d65-9934-97ea229dc2f8" providerId="ADAL" clId="{8D0E9BF7-2E2C-41B5-9647-C6791AE007F6}" dt="2023-03-12T11:34:45.474" v="3431" actId="478"/>
          <ac:picMkLst>
            <pc:docMk/>
            <pc:sldMk cId="2561092656" sldId="275"/>
            <ac:picMk id="7" creationId="{75382448-7165-F614-1F45-70C5E2857ED8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9:41.246" v="4955" actId="1035"/>
        <pc:sldMkLst>
          <pc:docMk/>
          <pc:sldMk cId="3578970494" sldId="276"/>
        </pc:sldMkLst>
        <pc:spChg chg="add mod">
          <ac:chgData name="Andrija Milosavljevic" userId="011acb6d-6623-4d65-9934-97ea229dc2f8" providerId="ADAL" clId="{8D0E9BF7-2E2C-41B5-9647-C6791AE007F6}" dt="2023-03-12T12:39:41.246" v="4955" actId="1035"/>
          <ac:spMkLst>
            <pc:docMk/>
            <pc:sldMk cId="3578970494" sldId="276"/>
            <ac:spMk id="11" creationId="{1C150AA3-9575-12AC-909F-2671201E0ABD}"/>
          </ac:spMkLst>
        </pc:spChg>
        <pc:spChg chg="add mod">
          <ac:chgData name="Andrija Milosavljevic" userId="011acb6d-6623-4d65-9934-97ea229dc2f8" providerId="ADAL" clId="{8D0E9BF7-2E2C-41B5-9647-C6791AE007F6}" dt="2023-03-12T12:39:41.246" v="4955" actId="1035"/>
          <ac:spMkLst>
            <pc:docMk/>
            <pc:sldMk cId="3578970494" sldId="276"/>
            <ac:spMk id="12" creationId="{3A5F4D24-48F8-2103-D2D4-0A64A13C416A}"/>
          </ac:spMkLst>
        </pc:spChg>
        <pc:spChg chg="mod">
          <ac:chgData name="Andrija Milosavljevic" userId="011acb6d-6623-4d65-9934-97ea229dc2f8" providerId="ADAL" clId="{8D0E9BF7-2E2C-41B5-9647-C6791AE007F6}" dt="2023-03-12T11:43:57.771" v="3758" actId="20577"/>
          <ac:spMkLst>
            <pc:docMk/>
            <pc:sldMk cId="3578970494" sldId="276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32:40.599" v="4872" actId="1076"/>
          <ac:spMkLst>
            <pc:docMk/>
            <pc:sldMk cId="3578970494" sldId="276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9:41.246" v="4955" actId="1035"/>
          <ac:picMkLst>
            <pc:docMk/>
            <pc:sldMk cId="3578970494" sldId="276"/>
            <ac:picMk id="3" creationId="{3B96B898-FDCA-FEC9-3A07-51EF5D178A2C}"/>
          </ac:picMkLst>
        </pc:picChg>
        <pc:picChg chg="del">
          <ac:chgData name="Andrija Milosavljevic" userId="011acb6d-6623-4d65-9934-97ea229dc2f8" providerId="ADAL" clId="{8D0E9BF7-2E2C-41B5-9647-C6791AE007F6}" dt="2023-03-12T11:46:15.865" v="3759" actId="478"/>
          <ac:picMkLst>
            <pc:docMk/>
            <pc:sldMk cId="3578970494" sldId="276"/>
            <ac:picMk id="4" creationId="{AE327257-B0C3-1CF9-BF0A-CA6E33A1E03A}"/>
          </ac:picMkLst>
        </pc:picChg>
        <pc:picChg chg="add del mod">
          <ac:chgData name="Andrija Milosavljevic" userId="011acb6d-6623-4d65-9934-97ea229dc2f8" providerId="ADAL" clId="{8D0E9BF7-2E2C-41B5-9647-C6791AE007F6}" dt="2023-03-12T11:59:44.602" v="4244" actId="478"/>
          <ac:picMkLst>
            <pc:docMk/>
            <pc:sldMk cId="3578970494" sldId="276"/>
            <ac:picMk id="6" creationId="{DF97997F-A0BF-9D3E-1A74-34FC6B75579B}"/>
          </ac:picMkLst>
        </pc:picChg>
        <pc:picChg chg="add mod">
          <ac:chgData name="Andrija Milosavljevic" userId="011acb6d-6623-4d65-9934-97ea229dc2f8" providerId="ADAL" clId="{8D0E9BF7-2E2C-41B5-9647-C6791AE007F6}" dt="2023-03-12T12:39:41.246" v="4955" actId="1035"/>
          <ac:picMkLst>
            <pc:docMk/>
            <pc:sldMk cId="3578970494" sldId="276"/>
            <ac:picMk id="8" creationId="{A385796A-BFF4-339C-D6F0-ADA87B1B2C3C}"/>
          </ac:picMkLst>
        </pc:picChg>
        <pc:picChg chg="add mod">
          <ac:chgData name="Andrija Milosavljevic" userId="011acb6d-6623-4d65-9934-97ea229dc2f8" providerId="ADAL" clId="{8D0E9BF7-2E2C-41B5-9647-C6791AE007F6}" dt="2023-03-12T12:39:41.246" v="4955" actId="1035"/>
          <ac:picMkLst>
            <pc:docMk/>
            <pc:sldMk cId="3578970494" sldId="276"/>
            <ac:picMk id="10" creationId="{8602C840-C26E-D684-DBA6-627C79DD0E26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9:45.331" v="4956" actId="1036"/>
        <pc:sldMkLst>
          <pc:docMk/>
          <pc:sldMk cId="1067556209" sldId="277"/>
        </pc:sldMkLst>
        <pc:spChg chg="del">
          <ac:chgData name="Andrija Milosavljevic" userId="011acb6d-6623-4d65-9934-97ea229dc2f8" providerId="ADAL" clId="{8D0E9BF7-2E2C-41B5-9647-C6791AE007F6}" dt="2023-03-12T12:03:28.656" v="4354" actId="478"/>
          <ac:spMkLst>
            <pc:docMk/>
            <pc:sldMk cId="1067556209" sldId="277"/>
            <ac:spMk id="11" creationId="{1C150AA3-9575-12AC-909F-2671201E0ABD}"/>
          </ac:spMkLst>
        </pc:spChg>
        <pc:spChg chg="del">
          <ac:chgData name="Andrija Milosavljevic" userId="011acb6d-6623-4d65-9934-97ea229dc2f8" providerId="ADAL" clId="{8D0E9BF7-2E2C-41B5-9647-C6791AE007F6}" dt="2023-03-12T12:03:27.832" v="4353" actId="478"/>
          <ac:spMkLst>
            <pc:docMk/>
            <pc:sldMk cId="1067556209" sldId="277"/>
            <ac:spMk id="12" creationId="{3A5F4D24-48F8-2103-D2D4-0A64A13C416A}"/>
          </ac:spMkLst>
        </pc:spChg>
        <pc:spChg chg="mod">
          <ac:chgData name="Andrija Milosavljevic" userId="011acb6d-6623-4d65-9934-97ea229dc2f8" providerId="ADAL" clId="{8D0E9BF7-2E2C-41B5-9647-C6791AE007F6}" dt="2023-03-12T12:06:46.046" v="4376" actId="1076"/>
          <ac:spMkLst>
            <pc:docMk/>
            <pc:sldMk cId="1067556209" sldId="277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2:03:26.164" v="4350" actId="478"/>
          <ac:picMkLst>
            <pc:docMk/>
            <pc:sldMk cId="1067556209" sldId="277"/>
            <ac:picMk id="3" creationId="{3B96B898-FDCA-FEC9-3A07-51EF5D178A2C}"/>
          </ac:picMkLst>
        </pc:picChg>
        <pc:picChg chg="add mod">
          <ac:chgData name="Andrija Milosavljevic" userId="011acb6d-6623-4d65-9934-97ea229dc2f8" providerId="ADAL" clId="{8D0E9BF7-2E2C-41B5-9647-C6791AE007F6}" dt="2023-03-12T12:39:45.331" v="4956" actId="1036"/>
          <ac:picMkLst>
            <pc:docMk/>
            <pc:sldMk cId="1067556209" sldId="277"/>
            <ac:picMk id="4" creationId="{F87D3E99-FF49-B65A-E152-40406527B1EC}"/>
          </ac:picMkLst>
        </pc:picChg>
        <pc:picChg chg="del">
          <ac:chgData name="Andrija Milosavljevic" userId="011acb6d-6623-4d65-9934-97ea229dc2f8" providerId="ADAL" clId="{8D0E9BF7-2E2C-41B5-9647-C6791AE007F6}" dt="2023-03-12T12:03:26.969" v="4352" actId="478"/>
          <ac:picMkLst>
            <pc:docMk/>
            <pc:sldMk cId="1067556209" sldId="277"/>
            <ac:picMk id="8" creationId="{A385796A-BFF4-339C-D6F0-ADA87B1B2C3C}"/>
          </ac:picMkLst>
        </pc:picChg>
        <pc:picChg chg="del">
          <ac:chgData name="Andrija Milosavljevic" userId="011acb6d-6623-4d65-9934-97ea229dc2f8" providerId="ADAL" clId="{8D0E9BF7-2E2C-41B5-9647-C6791AE007F6}" dt="2023-03-12T12:03:26.635" v="4351" actId="478"/>
          <ac:picMkLst>
            <pc:docMk/>
            <pc:sldMk cId="1067556209" sldId="277"/>
            <ac:picMk id="10" creationId="{8602C840-C26E-D684-DBA6-627C79DD0E26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4:25.598" v="4889" actId="1440"/>
        <pc:sldMkLst>
          <pc:docMk/>
          <pc:sldMk cId="2157845811" sldId="278"/>
        </pc:sldMkLst>
        <pc:spChg chg="mod">
          <ac:chgData name="Andrija Milosavljevic" userId="011acb6d-6623-4d65-9934-97ea229dc2f8" providerId="ADAL" clId="{8D0E9BF7-2E2C-41B5-9647-C6791AE007F6}" dt="2023-03-12T12:08:09.824" v="4408" actId="20577"/>
          <ac:spMkLst>
            <pc:docMk/>
            <pc:sldMk cId="2157845811" sldId="278"/>
            <ac:spMk id="13" creationId="{00000000-0000-0000-0000-000000000000}"/>
          </ac:spMkLst>
        </pc:spChg>
        <pc:spChg chg="mod">
          <ac:chgData name="Andrija Milosavljevic" userId="011acb6d-6623-4d65-9934-97ea229dc2f8" providerId="ADAL" clId="{8D0E9BF7-2E2C-41B5-9647-C6791AE007F6}" dt="2023-03-12T12:11:03.788" v="4480" actId="20577"/>
          <ac:spMkLst>
            <pc:docMk/>
            <pc:sldMk cId="2157845811" sldId="278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4:23.893" v="4888" actId="1440"/>
          <ac:picMkLst>
            <pc:docMk/>
            <pc:sldMk cId="2157845811" sldId="278"/>
            <ac:picMk id="3" creationId="{A1F59AD6-9255-AB97-5DE0-6B36CD596764}"/>
          </ac:picMkLst>
        </pc:picChg>
        <pc:picChg chg="del">
          <ac:chgData name="Andrija Milosavljevic" userId="011acb6d-6623-4d65-9934-97ea229dc2f8" providerId="ADAL" clId="{8D0E9BF7-2E2C-41B5-9647-C6791AE007F6}" dt="2023-03-12T12:08:11.907" v="4409" actId="478"/>
          <ac:picMkLst>
            <pc:docMk/>
            <pc:sldMk cId="2157845811" sldId="278"/>
            <ac:picMk id="4" creationId="{F87D3E99-FF49-B65A-E152-40406527B1EC}"/>
          </ac:picMkLst>
        </pc:picChg>
        <pc:picChg chg="add mod">
          <ac:chgData name="Andrija Milosavljevic" userId="011acb6d-6623-4d65-9934-97ea229dc2f8" providerId="ADAL" clId="{8D0E9BF7-2E2C-41B5-9647-C6791AE007F6}" dt="2023-03-12T12:34:25.598" v="4889" actId="1440"/>
          <ac:picMkLst>
            <pc:docMk/>
            <pc:sldMk cId="2157845811" sldId="278"/>
            <ac:picMk id="6" creationId="{212EECC3-350C-9FFC-2ACC-8DE462E34995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34:59.530" v="4892" actId="1076"/>
        <pc:sldMkLst>
          <pc:docMk/>
          <pc:sldMk cId="4120667898" sldId="279"/>
        </pc:sldMkLst>
        <pc:spChg chg="mod">
          <ac:chgData name="Andrija Milosavljevic" userId="011acb6d-6623-4d65-9934-97ea229dc2f8" providerId="ADAL" clId="{8D0E9BF7-2E2C-41B5-9647-C6791AE007F6}" dt="2023-03-12T12:12:39.093" v="4512" actId="20577"/>
          <ac:spMkLst>
            <pc:docMk/>
            <pc:sldMk cId="4120667898" sldId="279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2:12:16.829" v="4499" actId="478"/>
          <ac:picMkLst>
            <pc:docMk/>
            <pc:sldMk cId="4120667898" sldId="279"/>
            <ac:picMk id="3" creationId="{A1F59AD6-9255-AB97-5DE0-6B36CD596764}"/>
          </ac:picMkLst>
        </pc:picChg>
        <pc:picChg chg="add mod">
          <ac:chgData name="Andrija Milosavljevic" userId="011acb6d-6623-4d65-9934-97ea229dc2f8" providerId="ADAL" clId="{8D0E9BF7-2E2C-41B5-9647-C6791AE007F6}" dt="2023-03-12T12:34:59.530" v="4892" actId="1076"/>
          <ac:picMkLst>
            <pc:docMk/>
            <pc:sldMk cId="4120667898" sldId="279"/>
            <ac:picMk id="4" creationId="{CBE3D18A-4C8F-132A-8BB6-49081CA13037}"/>
          </ac:picMkLst>
        </pc:picChg>
        <pc:picChg chg="del">
          <ac:chgData name="Andrija Milosavljevic" userId="011acb6d-6623-4d65-9934-97ea229dc2f8" providerId="ADAL" clId="{8D0E9BF7-2E2C-41B5-9647-C6791AE007F6}" dt="2023-03-12T12:12:18.003" v="4500" actId="478"/>
          <ac:picMkLst>
            <pc:docMk/>
            <pc:sldMk cId="4120667898" sldId="279"/>
            <ac:picMk id="6" creationId="{212EECC3-350C-9FFC-2ACC-8DE462E34995}"/>
          </ac:picMkLst>
        </pc:picChg>
        <pc:picChg chg="add del mod">
          <ac:chgData name="Andrija Milosavljevic" userId="011acb6d-6623-4d65-9934-97ea229dc2f8" providerId="ADAL" clId="{8D0E9BF7-2E2C-41B5-9647-C6791AE007F6}" dt="2023-03-12T12:13:31.652" v="4517" actId="478"/>
          <ac:picMkLst>
            <pc:docMk/>
            <pc:sldMk cId="4120667898" sldId="279"/>
            <ac:picMk id="7" creationId="{B16E9349-A9D3-17DA-925C-C515C2ECE650}"/>
          </ac:picMkLst>
        </pc:picChg>
        <pc:picChg chg="add mod">
          <ac:chgData name="Andrija Milosavljevic" userId="011acb6d-6623-4d65-9934-97ea229dc2f8" providerId="ADAL" clId="{8D0E9BF7-2E2C-41B5-9647-C6791AE007F6}" dt="2023-03-12T12:34:54.895" v="4890" actId="1440"/>
          <ac:picMkLst>
            <pc:docMk/>
            <pc:sldMk cId="4120667898" sldId="279"/>
            <ac:picMk id="9" creationId="{D7F65AB8-D401-60DA-7806-821E287460E1}"/>
          </ac:picMkLst>
        </pc:picChg>
      </pc:sldChg>
      <pc:sldChg chg="addSp delSp modSp add mod">
        <pc:chgData name="Andrija Milosavljevic" userId="011acb6d-6623-4d65-9934-97ea229dc2f8" providerId="ADAL" clId="{8D0E9BF7-2E2C-41B5-9647-C6791AE007F6}" dt="2023-03-12T12:52:58.636" v="5045" actId="1076"/>
        <pc:sldMkLst>
          <pc:docMk/>
          <pc:sldMk cId="2035352358" sldId="280"/>
        </pc:sldMkLst>
        <pc:spChg chg="add mod">
          <ac:chgData name="Andrija Milosavljevic" userId="011acb6d-6623-4d65-9934-97ea229dc2f8" providerId="ADAL" clId="{8D0E9BF7-2E2C-41B5-9647-C6791AE007F6}" dt="2023-03-12T12:52:46.403" v="5044" actId="1038"/>
          <ac:spMkLst>
            <pc:docMk/>
            <pc:sldMk cId="2035352358" sldId="280"/>
            <ac:spMk id="6" creationId="{B06BAFD2-C6A8-2BDE-C32C-6EF18A723466}"/>
          </ac:spMkLst>
        </pc:spChg>
        <pc:spChg chg="add mod">
          <ac:chgData name="Andrija Milosavljevic" userId="011acb6d-6623-4d65-9934-97ea229dc2f8" providerId="ADAL" clId="{8D0E9BF7-2E2C-41B5-9647-C6791AE007F6}" dt="2023-03-12T12:52:46.403" v="5044" actId="1038"/>
          <ac:spMkLst>
            <pc:docMk/>
            <pc:sldMk cId="2035352358" sldId="280"/>
            <ac:spMk id="7" creationId="{D2C5CB08-F6CA-DC47-6758-12DECDB12345}"/>
          </ac:spMkLst>
        </pc:spChg>
        <pc:spChg chg="mod">
          <ac:chgData name="Andrija Milosavljevic" userId="011acb6d-6623-4d65-9934-97ea229dc2f8" providerId="ADAL" clId="{8D0E9BF7-2E2C-41B5-9647-C6791AE007F6}" dt="2023-03-12T12:14:00.460" v="4580" actId="20577"/>
          <ac:spMkLst>
            <pc:docMk/>
            <pc:sldMk cId="2035352358" sldId="280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52:58.636" v="5045" actId="1076"/>
          <ac:picMkLst>
            <pc:docMk/>
            <pc:sldMk cId="2035352358" sldId="280"/>
            <ac:picMk id="3" creationId="{6EF4EF3A-45A8-3B29-F3CA-CA1329FA5716}"/>
          </ac:picMkLst>
        </pc:picChg>
        <pc:picChg chg="del">
          <ac:chgData name="Andrija Milosavljevic" userId="011acb6d-6623-4d65-9934-97ea229dc2f8" providerId="ADAL" clId="{8D0E9BF7-2E2C-41B5-9647-C6791AE007F6}" dt="2023-03-12T12:14:02.713" v="4581" actId="478"/>
          <ac:picMkLst>
            <pc:docMk/>
            <pc:sldMk cId="2035352358" sldId="280"/>
            <ac:picMk id="4" creationId="{CBE3D18A-4C8F-132A-8BB6-49081CA13037}"/>
          </ac:picMkLst>
        </pc:picChg>
        <pc:picChg chg="add mod modCrop">
          <ac:chgData name="Andrija Milosavljevic" userId="011acb6d-6623-4d65-9934-97ea229dc2f8" providerId="ADAL" clId="{8D0E9BF7-2E2C-41B5-9647-C6791AE007F6}" dt="2023-03-12T12:52:46.403" v="5044" actId="1038"/>
          <ac:picMkLst>
            <pc:docMk/>
            <pc:sldMk cId="2035352358" sldId="280"/>
            <ac:picMk id="5" creationId="{A6B1026B-C03B-FCEE-8D99-9EE38B2ED58B}"/>
          </ac:picMkLst>
        </pc:picChg>
      </pc:sldChg>
      <pc:sldChg chg="addSp delSp modSp add mod ord">
        <pc:chgData name="Andrija Milosavljevic" userId="011acb6d-6623-4d65-9934-97ea229dc2f8" providerId="ADAL" clId="{8D0E9BF7-2E2C-41B5-9647-C6791AE007F6}" dt="2023-03-12T12:36:02.613" v="4912" actId="1440"/>
        <pc:sldMkLst>
          <pc:docMk/>
          <pc:sldMk cId="110346463" sldId="281"/>
        </pc:sldMkLst>
        <pc:spChg chg="mod">
          <ac:chgData name="Andrija Milosavljevic" userId="011acb6d-6623-4d65-9934-97ea229dc2f8" providerId="ADAL" clId="{8D0E9BF7-2E2C-41B5-9647-C6791AE007F6}" dt="2023-03-12T12:22:46.816" v="4710" actId="20577"/>
          <ac:spMkLst>
            <pc:docMk/>
            <pc:sldMk cId="110346463" sldId="281"/>
            <ac:spMk id="14" creationId="{00000000-0000-0000-0000-000000000000}"/>
          </ac:spMkLst>
        </pc:spChg>
        <pc:picChg chg="del">
          <ac:chgData name="Andrija Milosavljevic" userId="011acb6d-6623-4d65-9934-97ea229dc2f8" providerId="ADAL" clId="{8D0E9BF7-2E2C-41B5-9647-C6791AE007F6}" dt="2023-03-12T12:17:37.451" v="4679" actId="478"/>
          <ac:picMkLst>
            <pc:docMk/>
            <pc:sldMk cId="110346463" sldId="281"/>
            <ac:picMk id="3" creationId="{A1F59AD6-9255-AB97-5DE0-6B36CD596764}"/>
          </ac:picMkLst>
        </pc:picChg>
        <pc:picChg chg="add mod">
          <ac:chgData name="Andrija Milosavljevic" userId="011acb6d-6623-4d65-9934-97ea229dc2f8" providerId="ADAL" clId="{8D0E9BF7-2E2C-41B5-9647-C6791AE007F6}" dt="2023-03-12T12:36:00.856" v="4911" actId="1440"/>
          <ac:picMkLst>
            <pc:docMk/>
            <pc:sldMk cId="110346463" sldId="281"/>
            <ac:picMk id="4" creationId="{2DD92F9B-A62D-8B29-0BA0-261A0DC291F0}"/>
          </ac:picMkLst>
        </pc:picChg>
        <pc:picChg chg="del">
          <ac:chgData name="Andrija Milosavljevic" userId="011acb6d-6623-4d65-9934-97ea229dc2f8" providerId="ADAL" clId="{8D0E9BF7-2E2C-41B5-9647-C6791AE007F6}" dt="2023-03-12T12:17:37.805" v="4680" actId="478"/>
          <ac:picMkLst>
            <pc:docMk/>
            <pc:sldMk cId="110346463" sldId="281"/>
            <ac:picMk id="6" creationId="{212EECC3-350C-9FFC-2ACC-8DE462E34995}"/>
          </ac:picMkLst>
        </pc:picChg>
        <pc:picChg chg="add del mod">
          <ac:chgData name="Andrija Milosavljevic" userId="011acb6d-6623-4d65-9934-97ea229dc2f8" providerId="ADAL" clId="{8D0E9BF7-2E2C-41B5-9647-C6791AE007F6}" dt="2023-03-12T12:22:08.087" v="4696" actId="478"/>
          <ac:picMkLst>
            <pc:docMk/>
            <pc:sldMk cId="110346463" sldId="281"/>
            <ac:picMk id="7" creationId="{5824BFEC-1119-90E3-AB8F-616AEA03201C}"/>
          </ac:picMkLst>
        </pc:picChg>
        <pc:picChg chg="add mod">
          <ac:chgData name="Andrija Milosavljevic" userId="011acb6d-6623-4d65-9934-97ea229dc2f8" providerId="ADAL" clId="{8D0E9BF7-2E2C-41B5-9647-C6791AE007F6}" dt="2023-03-12T12:36:02.613" v="4912" actId="1440"/>
          <ac:picMkLst>
            <pc:docMk/>
            <pc:sldMk cId="110346463" sldId="281"/>
            <ac:picMk id="9" creationId="{DB38FAF1-E28D-CDE0-57E4-81EFE3A58261}"/>
          </ac:picMkLst>
        </pc:picChg>
      </pc:sldChg>
      <pc:sldChg chg="add del">
        <pc:chgData name="Andrija Milosavljevic" userId="011acb6d-6623-4d65-9934-97ea229dc2f8" providerId="ADAL" clId="{8D0E9BF7-2E2C-41B5-9647-C6791AE007F6}" dt="2023-03-12T12:17:08.846" v="4654" actId="2696"/>
        <pc:sldMkLst>
          <pc:docMk/>
          <pc:sldMk cId="2732802126" sldId="281"/>
        </pc:sldMkLst>
      </pc:sldChg>
      <pc:sldChg chg="addSp delSp modSp add mod ord">
        <pc:chgData name="Andrija Milosavljevic" userId="011acb6d-6623-4d65-9934-97ea229dc2f8" providerId="ADAL" clId="{8D0E9BF7-2E2C-41B5-9647-C6791AE007F6}" dt="2023-03-12T12:36:28.297" v="4913" actId="1440"/>
        <pc:sldMkLst>
          <pc:docMk/>
          <pc:sldMk cId="1906566242" sldId="282"/>
        </pc:sldMkLst>
        <pc:spChg chg="mod">
          <ac:chgData name="Andrija Milosavljevic" userId="011acb6d-6623-4d65-9934-97ea229dc2f8" providerId="ADAL" clId="{8D0E9BF7-2E2C-41B5-9647-C6791AE007F6}" dt="2023-03-12T12:28:46.043" v="4827" actId="1076"/>
          <ac:spMkLst>
            <pc:docMk/>
            <pc:sldMk cId="1906566242" sldId="282"/>
            <ac:spMk id="14" creationId="{00000000-0000-0000-0000-000000000000}"/>
          </ac:spMkLst>
        </pc:spChg>
        <pc:picChg chg="add mod">
          <ac:chgData name="Andrija Milosavljevic" userId="011acb6d-6623-4d65-9934-97ea229dc2f8" providerId="ADAL" clId="{8D0E9BF7-2E2C-41B5-9647-C6791AE007F6}" dt="2023-03-12T12:36:28.297" v="4913" actId="1440"/>
          <ac:picMkLst>
            <pc:docMk/>
            <pc:sldMk cId="1906566242" sldId="282"/>
            <ac:picMk id="3" creationId="{BD6B1646-BC75-E1E8-8943-B340D8490C94}"/>
          </ac:picMkLst>
        </pc:picChg>
        <pc:picChg chg="del">
          <ac:chgData name="Andrija Milosavljevic" userId="011acb6d-6623-4d65-9934-97ea229dc2f8" providerId="ADAL" clId="{8D0E9BF7-2E2C-41B5-9647-C6791AE007F6}" dt="2023-03-12T12:23:25.336" v="4727" actId="478"/>
          <ac:picMkLst>
            <pc:docMk/>
            <pc:sldMk cId="1906566242" sldId="282"/>
            <ac:picMk id="4" creationId="{CBE3D18A-4C8F-132A-8BB6-49081CA13037}"/>
          </ac:picMkLst>
        </pc:picChg>
      </pc:sldChg>
      <pc:sldChg chg="addSp delSp modSp add mod ord">
        <pc:chgData name="Andrija Milosavljevic" userId="011acb6d-6623-4d65-9934-97ea229dc2f8" providerId="ADAL" clId="{8D0E9BF7-2E2C-41B5-9647-C6791AE007F6}" dt="2023-03-12T12:37:19.470" v="4936" actId="1440"/>
        <pc:sldMkLst>
          <pc:docMk/>
          <pc:sldMk cId="3395311761" sldId="283"/>
        </pc:sldMkLst>
        <pc:spChg chg="mod ord">
          <ac:chgData name="Andrija Milosavljevic" userId="011acb6d-6623-4d65-9934-97ea229dc2f8" providerId="ADAL" clId="{8D0E9BF7-2E2C-41B5-9647-C6791AE007F6}" dt="2023-03-12T12:27:44.104" v="4780" actId="1037"/>
          <ac:spMkLst>
            <pc:docMk/>
            <pc:sldMk cId="3395311761" sldId="283"/>
            <ac:spMk id="6" creationId="{B06BAFD2-C6A8-2BDE-C32C-6EF18A723466}"/>
          </ac:spMkLst>
        </pc:spChg>
        <pc:spChg chg="mod">
          <ac:chgData name="Andrija Milosavljevic" userId="011acb6d-6623-4d65-9934-97ea229dc2f8" providerId="ADAL" clId="{8D0E9BF7-2E2C-41B5-9647-C6791AE007F6}" dt="2023-03-12T12:37:05.422" v="4927" actId="1038"/>
          <ac:spMkLst>
            <pc:docMk/>
            <pc:sldMk cId="3395311761" sldId="283"/>
            <ac:spMk id="7" creationId="{D2C5CB08-F6CA-DC47-6758-12DECDB12345}"/>
          </ac:spMkLst>
        </pc:spChg>
        <pc:picChg chg="del mod">
          <ac:chgData name="Andrija Milosavljevic" userId="011acb6d-6623-4d65-9934-97ea229dc2f8" providerId="ADAL" clId="{8D0E9BF7-2E2C-41B5-9647-C6791AE007F6}" dt="2023-03-12T12:28:04.302" v="4817" actId="478"/>
          <ac:picMkLst>
            <pc:docMk/>
            <pc:sldMk cId="3395311761" sldId="283"/>
            <ac:picMk id="3" creationId="{6EF4EF3A-45A8-3B29-F3CA-CA1329FA5716}"/>
          </ac:picMkLst>
        </pc:picChg>
        <pc:picChg chg="add mod modCrop">
          <ac:chgData name="Andrija Milosavljevic" userId="011acb6d-6623-4d65-9934-97ea229dc2f8" providerId="ADAL" clId="{8D0E9BF7-2E2C-41B5-9647-C6791AE007F6}" dt="2023-03-12T12:36:54.158" v="4914" actId="1440"/>
          <ac:picMkLst>
            <pc:docMk/>
            <pc:sldMk cId="3395311761" sldId="283"/>
            <ac:picMk id="4" creationId="{B0A62A3A-7110-3167-ABE9-05C12B197899}"/>
          </ac:picMkLst>
        </pc:picChg>
        <pc:picChg chg="del">
          <ac:chgData name="Andrija Milosavljevic" userId="011acb6d-6623-4d65-9934-97ea229dc2f8" providerId="ADAL" clId="{8D0E9BF7-2E2C-41B5-9647-C6791AE007F6}" dt="2023-03-12T12:25:38.692" v="4745" actId="478"/>
          <ac:picMkLst>
            <pc:docMk/>
            <pc:sldMk cId="3395311761" sldId="283"/>
            <ac:picMk id="5" creationId="{A6B1026B-C03B-FCEE-8D99-9EE38B2ED58B}"/>
          </ac:picMkLst>
        </pc:picChg>
        <pc:picChg chg="add mod">
          <ac:chgData name="Andrija Milosavljevic" userId="011acb6d-6623-4d65-9934-97ea229dc2f8" providerId="ADAL" clId="{8D0E9BF7-2E2C-41B5-9647-C6791AE007F6}" dt="2023-03-12T12:37:19.470" v="4936" actId="1440"/>
          <ac:picMkLst>
            <pc:docMk/>
            <pc:sldMk cId="3395311761" sldId="283"/>
            <ac:picMk id="9" creationId="{E773A33B-8310-00AA-E443-0400BC42EF9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3/12/2023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3/12/2023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3/12/2023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3/12/2023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3/12/2023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3/12/2023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3/12/2023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3/12/2023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3/12/2023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3/12/2023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3/12/2023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GIS </a:t>
            </a:r>
            <a:r>
              <a:rPr lang="en-US" dirty="0"/>
              <a:t>Projekat 1:</a:t>
            </a:r>
            <a:br>
              <a:rPr lang="en-US" dirty="0"/>
            </a:br>
            <a:r>
              <a:rPr lang="sr-Latn-RS" dirty="0"/>
              <a:t>OpenStreetMap &amp; PostGIS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Andrija </a:t>
            </a:r>
            <a:r>
              <a:rPr lang="sr-Latn-RS" sz="2600" dirty="0"/>
              <a:t>Milosavljević 1481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UPITI PROSTORNOG SPOJA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35214"/>
            <a:ext cx="10093857" cy="4667251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Point/Line upit bez indeksa (vreme izvršenja 128ms)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F59AD6-9255-AB97-5DE0-6B36CD596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3" y="2589907"/>
            <a:ext cx="8568613" cy="3919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picture containing chart">
            <a:extLst>
              <a:ext uri="{FF2B5EF4-FFF2-40B4-BE49-F238E27FC236}">
                <a16:creationId xmlns:a16="http://schemas.microsoft.com/office/drawing/2014/main" id="{212EECC3-350C-9FFC-2ACC-8DE462E34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614" y="4385657"/>
            <a:ext cx="7407668" cy="2123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8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UPITI PROSTORNOG SPOJA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35214"/>
            <a:ext cx="10093857" cy="4667251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Point/Line upit nakon dodavanja indeksa (vreme izvršenja 56ms)</a:t>
            </a:r>
          </a:p>
        </p:txBody>
      </p:sp>
      <p:pic>
        <p:nvPicPr>
          <p:cNvPr id="4" name="Picture 3" descr="Chart">
            <a:extLst>
              <a:ext uri="{FF2B5EF4-FFF2-40B4-BE49-F238E27FC236}">
                <a16:creationId xmlns:a16="http://schemas.microsoft.com/office/drawing/2014/main" id="{CBE3D18A-4C8F-132A-8BB6-49081CA13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61" y="4433328"/>
            <a:ext cx="6957317" cy="2140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F65AB8-D401-60DA-7806-821E28746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262" y="2495886"/>
            <a:ext cx="6957317" cy="1723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066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UPITI PROSTORNOG SPOJA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35214"/>
            <a:ext cx="10093857" cy="4667251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 Point/Line upita u QGIS softveru:</a:t>
            </a:r>
          </a:p>
        </p:txBody>
      </p:sp>
      <p:pic>
        <p:nvPicPr>
          <p:cNvPr id="3" name="Picture 2" descr="A picture containing diagram">
            <a:extLst>
              <a:ext uri="{FF2B5EF4-FFF2-40B4-BE49-F238E27FC236}">
                <a16:creationId xmlns:a16="http://schemas.microsoft.com/office/drawing/2014/main" id="{6EF4EF3A-45A8-3B29-F3CA-CA1329FA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06" y="2803849"/>
            <a:ext cx="7086395" cy="38968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B1026B-C03B-FCEE-8D99-9EE38B2ED5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3" r="58732"/>
          <a:stretch/>
        </p:blipFill>
        <p:spPr>
          <a:xfrm>
            <a:off x="970561" y="2803849"/>
            <a:ext cx="3218939" cy="1516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B06BAFD2-C6A8-2BDE-C32C-6EF18A723466}"/>
              </a:ext>
            </a:extLst>
          </p:cNvPr>
          <p:cNvSpPr/>
          <p:nvPr/>
        </p:nvSpPr>
        <p:spPr>
          <a:xfrm>
            <a:off x="715353" y="2556588"/>
            <a:ext cx="400509" cy="49452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5CB08-F6CA-DC47-6758-12DECDB12345}"/>
              </a:ext>
            </a:extLst>
          </p:cNvPr>
          <p:cNvSpPr txBox="1"/>
          <p:nvPr/>
        </p:nvSpPr>
        <p:spPr>
          <a:xfrm>
            <a:off x="1082533" y="2453947"/>
            <a:ext cx="159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5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UPITI PROSTORNOG SPOJA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35214"/>
            <a:ext cx="10093857" cy="4667251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Point/Polygon upit bez indeksa (vreme izvršenja 106ms)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D92F9B-A62D-8B29-0BA0-261A0DC29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6" y="2371598"/>
            <a:ext cx="6798725" cy="4281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38FAF1-E28D-CDE0-57E4-81EFE3A58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58" y="4716307"/>
            <a:ext cx="7494847" cy="1936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4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UPITI PROSTORNOG SPOJA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928520"/>
            <a:ext cx="10093857" cy="4667251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Point/Polygon upit nakon dodavanja indeksa (vreme izvršenja 52ms)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D6B1646-BC75-E1E8-8943-B340D8490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28" y="2944015"/>
            <a:ext cx="9444119" cy="2449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56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UPITI PROSTORNOG SPOJA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35214"/>
            <a:ext cx="10093857" cy="4667251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 Point/Line upita u QGIS softveru: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5CB08-F6CA-DC47-6758-12DECDB12345}"/>
              </a:ext>
            </a:extLst>
          </p:cNvPr>
          <p:cNvSpPr txBox="1"/>
          <p:nvPr/>
        </p:nvSpPr>
        <p:spPr>
          <a:xfrm>
            <a:off x="839924" y="2491272"/>
            <a:ext cx="159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A62A3A-7110-3167-ABE9-05C12B197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9" r="53650"/>
          <a:stretch/>
        </p:blipFill>
        <p:spPr>
          <a:xfrm>
            <a:off x="622663" y="2859428"/>
            <a:ext cx="3569605" cy="2201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B06BAFD2-C6A8-2BDE-C32C-6EF18A723466}"/>
              </a:ext>
            </a:extLst>
          </p:cNvPr>
          <p:cNvSpPr/>
          <p:nvPr/>
        </p:nvSpPr>
        <p:spPr>
          <a:xfrm>
            <a:off x="482075" y="2556588"/>
            <a:ext cx="400509" cy="49452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E773A33B-8310-00AA-E443-0400BC42E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636" y="2554420"/>
            <a:ext cx="7064609" cy="41118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531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466725"/>
            <a:ext cx="9629775" cy="1362075"/>
          </a:xfrm>
        </p:spPr>
        <p:txBody>
          <a:bodyPr/>
          <a:lstStyle/>
          <a:p>
            <a:r>
              <a:rPr lang="en-US" dirty="0"/>
              <a:t>Two Content Layout with Table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AF3BD6-0C3D-A03C-A4D4-946A6FA9D2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None/>
            </a:pPr>
            <a:r>
              <a:rPr lang="sr-Latn-RS" sz="7200" b="1" dirty="0">
                <a:latin typeface="+mj-lt"/>
                <a:cs typeface="Times New Roman" panose="02020603050405020304" pitchFamily="18" charset="0"/>
              </a:rPr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OPIS PROJEKTA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022798"/>
            <a:ext cx="10187162" cy="466725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 praktični projekat:</a:t>
            </a:r>
          </a:p>
          <a:p>
            <a:pPr lvl="1" algn="just">
              <a:spcBef>
                <a:spcPts val="15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Izvoz OSM podataka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 Export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GeoFabrik/Planet OSM)</a:t>
            </a:r>
          </a:p>
          <a:p>
            <a:pPr lvl="1" algn="just">
              <a:spcBef>
                <a:spcPts val="15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Kreiranje baze podataka, dodavanje ekstenzije PostGIS</a:t>
            </a:r>
          </a:p>
          <a:p>
            <a:pPr lvl="1" algn="just">
              <a:spcBef>
                <a:spcPts val="15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Uvoz podataka pomoću osm2pgsql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PostgreSQL/PostGIS 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bazu</a:t>
            </a:r>
          </a:p>
          <a:p>
            <a:pPr lvl="1" algn="just">
              <a:spcBef>
                <a:spcPts val="15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Dodavanje PostGIS slojeva u QGIS softver i prikaz podataka</a:t>
            </a:r>
          </a:p>
          <a:p>
            <a:pPr lvl="1" algn="just">
              <a:spcBef>
                <a:spcPts val="15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Izvršavanje upita prostornog spoja, dodavanje indeksa, prikaz performansi upita sa i bez upotrebe indeksa</a:t>
            </a:r>
          </a:p>
          <a:p>
            <a:pPr lvl="1" algn="just"/>
            <a:endParaRPr lang="sr-Latn-R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7847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OSM PODACI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59" y="2022798"/>
            <a:ext cx="10560387" cy="4667251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OpenStreetMap – besplatna i </a:t>
            </a:r>
            <a:r>
              <a:rPr lang="sr-Latn-RS" sz="2600">
                <a:latin typeface="Times New Roman" panose="02020603050405020304" pitchFamily="18" charset="0"/>
                <a:cs typeface="Times New Roman" panose="02020603050405020304" pitchFamily="18" charset="0"/>
              </a:rPr>
              <a:t>otvorena prostorna baza podataka</a:t>
            </a:r>
            <a:endParaRPr lang="sr-Latn-R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Podaci koji se izvoze sa OpenStreetMap mogu biti različitih formata</a:t>
            </a:r>
          </a:p>
          <a:p>
            <a:pPr lvl="1" algn="just">
              <a:spcBef>
                <a:spcPts val="600"/>
              </a:spcBef>
            </a:pPr>
            <a:r>
              <a:rPr lang="sr-Latn-R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.osm 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fajlovi sadrže podatke u struktuiranom formatu (XML)</a:t>
            </a:r>
          </a:p>
          <a:p>
            <a:pPr lvl="1" algn="just">
              <a:spcBef>
                <a:spcPts val="600"/>
              </a:spcBef>
            </a:pPr>
            <a:r>
              <a:rPr lang="sr-Latn-R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.gpkg </a:t>
            </a: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(GeoPackage) – koriste se u SQLite bazi podataka</a:t>
            </a:r>
          </a:p>
          <a:p>
            <a:pPr lvl="1" algn="just">
              <a:spcBef>
                <a:spcPts val="600"/>
              </a:spcBef>
            </a:pPr>
            <a:r>
              <a:rPr lang="sr-Latn-R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Shapefile – najpoznatiji format vektorskih fajlova, sastoji se od:</a:t>
            </a:r>
          </a:p>
          <a:p>
            <a:pPr lvl="2" algn="just">
              <a:spcBef>
                <a:spcPts val="600"/>
              </a:spcBef>
            </a:pPr>
            <a:r>
              <a:rPr lang="sr-Latn-R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.shp </a:t>
            </a: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geometrija</a:t>
            </a:r>
          </a:p>
          <a:p>
            <a:pPr lvl="2" algn="just">
              <a:spcBef>
                <a:spcPts val="600"/>
              </a:spcBef>
            </a:pPr>
            <a:r>
              <a:rPr lang="sr-Latn-R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.dbf </a:t>
            </a: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atributi</a:t>
            </a:r>
          </a:p>
          <a:p>
            <a:pPr lvl="2" algn="just">
              <a:spcBef>
                <a:spcPts val="600"/>
              </a:spcBef>
            </a:pPr>
            <a:r>
              <a:rPr lang="sr-Latn-R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.shx</a:t>
            </a: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indeksni fajl</a:t>
            </a:r>
          </a:p>
          <a:p>
            <a:pPr lvl="2" algn="just">
              <a:spcBef>
                <a:spcPts val="600"/>
              </a:spcBef>
            </a:pPr>
            <a:r>
              <a:rPr lang="sr-Latn-R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.prj </a:t>
            </a: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opis koordinatnog sistema</a:t>
            </a:r>
          </a:p>
          <a:p>
            <a:pPr lvl="1"/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40831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IZVOZ OSM PODATAKA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BB03D7-7813-B8DC-D348-562011576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531" y="1856103"/>
            <a:ext cx="4489704" cy="504197"/>
          </a:xfrm>
        </p:spPr>
        <p:txBody>
          <a:bodyPr>
            <a:normAutofit/>
          </a:bodyPr>
          <a:lstStyle/>
          <a:p>
            <a:r>
              <a:rPr lang="sr-Latn-RS" dirty="0"/>
              <a:t>GeoFabrik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2"/>
          </p:nvPr>
        </p:nvSpPr>
        <p:spPr>
          <a:xfrm>
            <a:off x="466531" y="2285991"/>
            <a:ext cx="5178489" cy="3433769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dirty="0"/>
              <a:t>Podaci</a:t>
            </a:r>
            <a:r>
              <a:rPr lang="en-US" dirty="0"/>
              <a:t> </a:t>
            </a:r>
            <a:r>
              <a:rPr lang="sr-Latn-RS" dirty="0"/>
              <a:t>su</a:t>
            </a:r>
            <a:r>
              <a:rPr lang="en-US" dirty="0"/>
              <a:t> po</a:t>
            </a:r>
            <a:r>
              <a:rPr lang="sr-Latn-RS" dirty="0"/>
              <a:t>deljeni po</a:t>
            </a:r>
            <a:r>
              <a:rPr lang="en-US" dirty="0"/>
              <a:t> </a:t>
            </a:r>
            <a:r>
              <a:rPr lang="sr-Latn-RS" dirty="0"/>
              <a:t>regionima i ažuriraju se svakog dana</a:t>
            </a:r>
          </a:p>
          <a:p>
            <a:pPr algn="just">
              <a:spcBef>
                <a:spcPts val="800"/>
              </a:spcBef>
            </a:pPr>
            <a:r>
              <a:rPr lang="sr-Latn-RS" dirty="0"/>
              <a:t>Formati: </a:t>
            </a:r>
            <a:r>
              <a:rPr lang="sr-Latn-RS" i="1" dirty="0"/>
              <a:t>.osm.pdf</a:t>
            </a:r>
            <a:r>
              <a:rPr lang="sr-Latn-RS" dirty="0"/>
              <a:t>, </a:t>
            </a:r>
            <a:r>
              <a:rPr lang="sr-Latn-RS" i="1" dirty="0"/>
              <a:t>.shp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C1D7A-13E3-F1F1-F1DA-F0F6B66FD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504196"/>
          </a:xfrm>
        </p:spPr>
        <p:txBody>
          <a:bodyPr>
            <a:normAutofit/>
          </a:bodyPr>
          <a:lstStyle/>
          <a:p>
            <a:r>
              <a:rPr lang="sr-Latn-RS" dirty="0"/>
              <a:t>Planet OSM</a:t>
            </a:r>
            <a:endParaRPr lang="en-US" dirty="0"/>
          </a:p>
        </p:txBody>
      </p:sp>
      <p:pic>
        <p:nvPicPr>
          <p:cNvPr id="6" name="Content Placeholder 5" descr="Graphical user interface, text, application, email">
            <a:extLst>
              <a:ext uri="{FF2B5EF4-FFF2-40B4-BE49-F238E27FC236}">
                <a16:creationId xmlns:a16="http://schemas.microsoft.com/office/drawing/2014/main" id="{011A6917-E790-F332-9F0C-3770B62215C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85" y="3895579"/>
            <a:ext cx="5842062" cy="2890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240494-23A0-E2A4-B117-37255E1BA289}"/>
              </a:ext>
            </a:extLst>
          </p:cNvPr>
          <p:cNvSpPr txBox="1">
            <a:spLocks/>
          </p:cNvSpPr>
          <p:nvPr/>
        </p:nvSpPr>
        <p:spPr>
          <a:xfrm>
            <a:off x="6419088" y="2285991"/>
            <a:ext cx="5559122" cy="3433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800"/>
              </a:spcBef>
            </a:pPr>
            <a:r>
              <a:rPr lang="sr-Latn-RS" dirty="0"/>
              <a:t>Svi podaci u jednom ogromnom fajlu</a:t>
            </a:r>
          </a:p>
          <a:p>
            <a:pPr algn="just">
              <a:spcBef>
                <a:spcPts val="800"/>
              </a:spcBef>
            </a:pPr>
            <a:r>
              <a:rPr lang="sr-Latn-RS" dirty="0"/>
              <a:t>Za obradu velikih datoteka i podelu na manje delove (filtriranjem) možemo koristiti alat </a:t>
            </a:r>
            <a:r>
              <a:rPr lang="sr-Latn-RS" b="1" dirty="0"/>
              <a:t>osmosis: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AE18E-CE64-1219-A1DE-FAD2D05F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603" y="3848924"/>
            <a:ext cx="5306607" cy="289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6149EC-E4EA-675E-E21A-61C5C5164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765" y="4240683"/>
            <a:ext cx="4489704" cy="2545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783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IZVOZ OSM PODATAKA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28456"/>
            <a:ext cx="10187162" cy="4667251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800"/>
              </a:spcBef>
              <a:buNone/>
            </a:pPr>
            <a:r>
              <a:rPr lang="sr-Latn-R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 Exports</a:t>
            </a: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Moguće je kreirati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svoj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“custom” export, 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izborom određene oblasti, podataka i formata fajlova:</a:t>
            </a:r>
          </a:p>
          <a:p>
            <a:pPr algn="just"/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53D5E7A-D933-E70C-081A-98BC607DFA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958"/>
          <a:stretch/>
        </p:blipFill>
        <p:spPr>
          <a:xfrm>
            <a:off x="124033" y="3428999"/>
            <a:ext cx="1849400" cy="3331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Graphical user interface, text, application, email">
            <a:extLst>
              <a:ext uri="{FF2B5EF4-FFF2-40B4-BE49-F238E27FC236}">
                <a16:creationId xmlns:a16="http://schemas.microsoft.com/office/drawing/2014/main" id="{BD2BEE77-BAEB-B3B3-C2F6-EE069DF7C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663" y="3428999"/>
            <a:ext cx="3837877" cy="3331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7E20BC4-4A79-FA9C-5918-CE09A21746A2}"/>
              </a:ext>
            </a:extLst>
          </p:cNvPr>
          <p:cNvSpPr/>
          <p:nvPr/>
        </p:nvSpPr>
        <p:spPr>
          <a:xfrm>
            <a:off x="1763491" y="4962431"/>
            <a:ext cx="361829" cy="264741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5AE642-9FEC-883F-B5FF-A64F0109B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770" y="3428999"/>
            <a:ext cx="6095998" cy="3331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C7A828-425C-5FF9-92D0-6FE759AD4D8F}"/>
              </a:ext>
            </a:extLst>
          </p:cNvPr>
          <p:cNvSpPr/>
          <p:nvPr/>
        </p:nvSpPr>
        <p:spPr>
          <a:xfrm>
            <a:off x="5721625" y="4965827"/>
            <a:ext cx="361829" cy="264741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2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POSTGRESQL/POSTGIS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59" y="2022798"/>
            <a:ext cx="9813939" cy="4667251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PostgreSQL – prostorna baza podataka koja omogućava čuvanje geoprostornih podataka</a:t>
            </a: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PostGIS – ekstenzija koja obezbeđuje funkcije koje su u skladu sa OGC standardima </a:t>
            </a: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Kreiranje nove baze podataka i dodavanje ekstenzije PostGIS:</a:t>
            </a:r>
            <a:endParaRPr lang="sr-Latn-R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E5DCF-5F05-C8E2-960C-9EC95C94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0" y="4630802"/>
            <a:ext cx="4578734" cy="1215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82448-7165-F614-1F45-70C5E2857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38"/>
          <a:stretch/>
        </p:blipFill>
        <p:spPr>
          <a:xfrm>
            <a:off x="6219478" y="4630802"/>
            <a:ext cx="5039389" cy="1215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70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OSM2PGSQL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59" y="2022798"/>
            <a:ext cx="9813939" cy="4667251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Softver za učitavanje OSM podataka u PostgreSQL/PostGIS bazu preko komandne linije</a:t>
            </a: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Fajl </a:t>
            </a:r>
            <a:r>
              <a:rPr lang="sr-Latn-R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default.style </a:t>
            </a: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definiše koji će OSM tagovi biti uveženi u bazu, ovaj fajl dobijamo prilikom instalacije osm2pgsql</a:t>
            </a: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Naredba za uvoz podataka: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E327257-B0C3-1CF9-BF0A-CA6E33A1E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3" y="4492551"/>
            <a:ext cx="10265030" cy="1973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09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74684"/>
            <a:ext cx="10093857" cy="4667251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GIS (QGIS) – besplatan i otvoren softver koji omogućava korisnicima pregled, kreiranje, uređivanje i analizu geopodataka</a:t>
            </a:r>
          </a:p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Dodavanje PostGIS slojeva, tj. povezivanjem sa PostGIS bazom možemo izabrati koje podatke želimo da dodamo u QGIS: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6B898-FDCA-FEC9-3A07-51EF5D17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" y="4469365"/>
            <a:ext cx="4367161" cy="1539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5796A-BFF4-339C-D6F0-ADA87B1B2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759" y="4191325"/>
            <a:ext cx="5261483" cy="2095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02C840-C26E-D684-DBA6-627C79DD0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036" y="3761372"/>
            <a:ext cx="2047658" cy="29555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150AA3-9575-12AC-909F-2671201E0ABD}"/>
              </a:ext>
            </a:extLst>
          </p:cNvPr>
          <p:cNvSpPr/>
          <p:nvPr/>
        </p:nvSpPr>
        <p:spPr>
          <a:xfrm>
            <a:off x="4329373" y="5106768"/>
            <a:ext cx="361829" cy="264741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A5F4D24-48F8-2103-D2D4-0A64A13C416A}"/>
              </a:ext>
            </a:extLst>
          </p:cNvPr>
          <p:cNvSpPr/>
          <p:nvPr/>
        </p:nvSpPr>
        <p:spPr>
          <a:xfrm>
            <a:off x="6525054" y="5106768"/>
            <a:ext cx="361829" cy="264741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7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1835214"/>
            <a:ext cx="10093857" cy="4667251"/>
          </a:xfrm>
        </p:spPr>
        <p:txBody>
          <a:bodyPr>
            <a:normAutofit/>
          </a:bodyPr>
          <a:lstStyle/>
          <a:p>
            <a:pPr algn="just">
              <a:spcBef>
                <a:spcPts val="800"/>
              </a:spcBef>
            </a:pPr>
            <a:r>
              <a:rPr lang="sr-Latn-R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Prikaz dodatih slojeva: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7D3E99-FF49-B65A-E152-40406527B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460" y="2392535"/>
            <a:ext cx="8227080" cy="4381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55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220</TotalTime>
  <Words>433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Times New Roman</vt:lpstr>
      <vt:lpstr>Wingdings</vt:lpstr>
      <vt:lpstr>Educational subjects 16x9</vt:lpstr>
      <vt:lpstr>GIS Projekat 1: OpenStreetMap &amp; PostGIS</vt:lpstr>
      <vt:lpstr>OPIS PROJEKTA</vt:lpstr>
      <vt:lpstr>OSM PODACI</vt:lpstr>
      <vt:lpstr>IZVOZ OSM PODATAKA</vt:lpstr>
      <vt:lpstr>IZVOZ OSM PODATAKA</vt:lpstr>
      <vt:lpstr>POSTGRESQL/POSTGIS</vt:lpstr>
      <vt:lpstr>OSM2PGSQL</vt:lpstr>
      <vt:lpstr>QGIS</vt:lpstr>
      <vt:lpstr>QGIS</vt:lpstr>
      <vt:lpstr>UPITI PROSTORNOG SPOJA</vt:lpstr>
      <vt:lpstr>UPITI PROSTORNOG SPOJA</vt:lpstr>
      <vt:lpstr>UPITI PROSTORNOG SPOJA</vt:lpstr>
      <vt:lpstr>UPITI PROSTORNOG SPOJA</vt:lpstr>
      <vt:lpstr>UPITI PROSTORNOG SPOJA</vt:lpstr>
      <vt:lpstr>UPITI PROSTORNOG SPOJA</vt:lpstr>
      <vt:lpstr>Two Content Layout with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Projekat 1: OpenStreetMap &amp; PostGIS</dc:title>
  <dc:creator>Andrija Milosavljevic</dc:creator>
  <cp:lastModifiedBy>Andrija Milosavljevic</cp:lastModifiedBy>
  <cp:revision>1</cp:revision>
  <dcterms:created xsi:type="dcterms:W3CDTF">2023-03-11T18:33:33Z</dcterms:created>
  <dcterms:modified xsi:type="dcterms:W3CDTF">2023-03-12T12:53:00Z</dcterms:modified>
</cp:coreProperties>
</file>